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23" autoAdjust="0"/>
  </p:normalViewPr>
  <p:slideViewPr>
    <p:cSldViewPr>
      <p:cViewPr varScale="1">
        <p:scale>
          <a:sx n="76" d="100"/>
          <a:sy n="76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E9995-2213-44B1-8312-609F6EFFCC75}" type="datetimeFigureOut">
              <a:rPr lang="ru-RU" smtClean="0"/>
              <a:t>11.02.2014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21FB1-94DF-4260-9162-99C06B567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1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21FB1-94DF-4260-9162-99C06B567B1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Виховний захід </a:t>
            </a:r>
            <a:r>
              <a:rPr lang="uk-UA" dirty="0" smtClean="0"/>
              <a:t>«Про </a:t>
            </a:r>
            <a:r>
              <a:rPr lang="uk-UA" dirty="0" smtClean="0"/>
              <a:t>культуру </a:t>
            </a:r>
            <a:r>
              <a:rPr lang="uk-UA" dirty="0" smtClean="0"/>
              <a:t>почуттів»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84984"/>
            <a:ext cx="343852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1.Привітання</a:t>
            </a:r>
            <a:br>
              <a:rPr lang="uk-UA" dirty="0" smtClean="0"/>
            </a:br>
            <a:r>
              <a:rPr lang="uk-UA" dirty="0" smtClean="0"/>
              <a:t>2.Знайомство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 Який у вас настрій? Зобразіть на дошці у вигляді </a:t>
            </a:r>
            <a:r>
              <a:rPr lang="uk-UA" dirty="0" err="1" smtClean="0"/>
              <a:t>смайліка</a:t>
            </a:r>
            <a:r>
              <a:rPr lang="uk-UA" dirty="0" smtClean="0"/>
              <a:t>.</a:t>
            </a:r>
          </a:p>
          <a:p>
            <a:r>
              <a:rPr lang="uk-UA" dirty="0" smtClean="0"/>
              <a:t>2.Прислухайтеся до своїх органів чуттів і </a:t>
            </a:r>
            <a:r>
              <a:rPr lang="uk-UA" dirty="0" err="1" smtClean="0"/>
              <a:t>продовжіть</a:t>
            </a:r>
            <a:r>
              <a:rPr lang="uk-UA" dirty="0" smtClean="0"/>
              <a:t> фразу:,,У  цю хвилину я відчуваю: тепло, холод, голод, спрагу, втому…</a:t>
            </a:r>
          </a:p>
          <a:p>
            <a:r>
              <a:rPr lang="uk-UA" dirty="0" smtClean="0"/>
              <a:t>Підсумуйте! Це-ваші відчуття.</a:t>
            </a:r>
            <a:endParaRPr lang="ru-RU" dirty="0"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Емоції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84"/>
          </a:xfrm>
        </p:spPr>
        <p:txBody>
          <a:bodyPr/>
          <a:lstStyle/>
          <a:p>
            <a:r>
              <a:rPr lang="uk-UA" dirty="0" smtClean="0"/>
              <a:t>Прислухайтеся до свого настрою і </a:t>
            </a:r>
            <a:r>
              <a:rPr lang="uk-UA" dirty="0" err="1" smtClean="0"/>
              <a:t>продовжіть</a:t>
            </a:r>
            <a:r>
              <a:rPr lang="uk-UA" dirty="0" smtClean="0"/>
              <a:t> фразу:,,У цю хвилину мені:весело,сумно, нудно, радісно,цікаво…</a:t>
            </a:r>
          </a:p>
          <a:p>
            <a:r>
              <a:rPr lang="uk-UA" dirty="0" smtClean="0"/>
              <a:t>Підсумуйте! Це </a:t>
            </a:r>
            <a:r>
              <a:rPr lang="uk-UA" dirty="0" smtClean="0"/>
              <a:t>– ваші </a:t>
            </a:r>
            <a:r>
              <a:rPr lang="uk-UA" dirty="0" smtClean="0"/>
              <a:t>емоції.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4456113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59" y="404665"/>
            <a:ext cx="8540213" cy="601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744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Почуття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Висловіть свої почуття один до одного. Наприклад:,,Ти подобаєшся </a:t>
            </a:r>
            <a:r>
              <a:rPr lang="uk-UA" dirty="0" smtClean="0"/>
              <a:t>мені”,,</a:t>
            </a:r>
            <a:r>
              <a:rPr lang="uk-UA" dirty="0" smtClean="0"/>
              <a:t>Я поважаю тебе”</a:t>
            </a:r>
          </a:p>
          <a:p>
            <a:r>
              <a:rPr lang="uk-UA" dirty="0" smtClean="0"/>
              <a:t>Підсумуйте! Це-ваші почуття</a:t>
            </a:r>
            <a:r>
              <a:rPr lang="uk-UA" dirty="0" smtClean="0"/>
              <a:t>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53880"/>
            <a:ext cx="25717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21" y="4077072"/>
            <a:ext cx="285750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Інформаційне  повідомлення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1.Відчуття.</a:t>
            </a:r>
          </a:p>
          <a:p>
            <a:r>
              <a:rPr lang="uk-UA" dirty="0" smtClean="0"/>
              <a:t>2.Емоції.</a:t>
            </a:r>
          </a:p>
          <a:p>
            <a:r>
              <a:rPr lang="uk-UA" dirty="0" smtClean="0"/>
              <a:t>3.Почуття</a:t>
            </a:r>
            <a:endParaRPr lang="ru-RU" dirty="0"/>
          </a:p>
        </p:txBody>
      </p:sp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Обота</a:t>
            </a:r>
            <a:r>
              <a:rPr lang="uk-UA" dirty="0" smtClean="0"/>
              <a:t> в групах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Перша група записує приємні емоції, відчуття і почуття.</a:t>
            </a:r>
          </a:p>
          <a:p>
            <a:r>
              <a:rPr lang="uk-UA" dirty="0" smtClean="0"/>
              <a:t>Друга група записує неприємні емоції, відчуття і почуття.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Мозковий штурм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Що впливає на почуття і </a:t>
            </a:r>
            <a:r>
              <a:rPr lang="uk-UA" dirty="0" err="1" smtClean="0"/>
              <a:t>здоров”я</a:t>
            </a:r>
            <a:r>
              <a:rPr lang="uk-UA" dirty="0" smtClean="0"/>
              <a:t>?</a:t>
            </a:r>
          </a:p>
          <a:p>
            <a:r>
              <a:rPr lang="uk-UA" dirty="0" smtClean="0"/>
              <a:t>Учні називають і коментують якомога більше прикладів.</a:t>
            </a:r>
          </a:p>
          <a:p>
            <a:r>
              <a:rPr lang="uk-UA" dirty="0" smtClean="0"/>
              <a:t>Записуємо на дошці.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Міні – лекція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Емоції та вміння приймати рішення</a:t>
            </a:r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Обговорення ситуації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Оксана знайшла у школі на підвіконні мобільний телефон. Вона знає, що треба знайти власника і повернути, однак вагається, чи не взяти телефон собі…</a:t>
            </a:r>
          </a:p>
          <a:p>
            <a:r>
              <a:rPr lang="uk-UA" dirty="0" smtClean="0"/>
              <a:t>Як прийняти  правильне рішення: </a:t>
            </a:r>
            <a:r>
              <a:rPr lang="uk-UA" dirty="0" err="1" smtClean="0"/>
              <a:t>формула-</a:t>
            </a:r>
            <a:endParaRPr lang="uk-UA" dirty="0" smtClean="0"/>
          </a:p>
          <a:p>
            <a:pPr marL="137160" indent="0" algn="ctr">
              <a:buNone/>
            </a:pPr>
            <a:r>
              <a:rPr lang="uk-UA" b="1" dirty="0" err="1" smtClean="0"/>
              <a:t>Зупинись-Заспокойся-Зосередься</a:t>
            </a:r>
            <a:endParaRPr lang="uk-UA" b="1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Рухавка ,, Дзеркало </a:t>
            </a:r>
            <a:r>
              <a:rPr lang="uk-UA" dirty="0" err="1" smtClean="0"/>
              <a:t>емоцій”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Діти стають </a:t>
            </a:r>
            <a:r>
              <a:rPr lang="uk-UA" dirty="0" smtClean="0"/>
              <a:t>у пари</a:t>
            </a:r>
            <a:r>
              <a:rPr lang="uk-UA" dirty="0" smtClean="0"/>
              <a:t>. Спочатку один демонструє певну емоцію, а другий дзеркально її повторює. Потім міняються ролями, а далі повторює вся група.</a:t>
            </a:r>
          </a:p>
          <a:p>
            <a:r>
              <a:rPr lang="uk-UA" dirty="0" smtClean="0"/>
              <a:t>Зверніть увагу на те, що імітація емоцій впливає на настрій!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Інформаційне повідомлення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Культура вияву почуттів.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Прості поради самоконтролю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Надути кульку-одну повільно, іншу швидко.</a:t>
            </a:r>
          </a:p>
          <a:p>
            <a:r>
              <a:rPr lang="uk-UA" dirty="0" smtClean="0"/>
              <a:t>Запитання: яка </a:t>
            </a:r>
            <a:r>
              <a:rPr lang="uk-UA" dirty="0" err="1" smtClean="0"/>
              <a:t>кулька”</a:t>
            </a:r>
            <a:r>
              <a:rPr lang="uk-UA" dirty="0" smtClean="0"/>
              <a:t> </a:t>
            </a:r>
            <a:r>
              <a:rPr lang="uk-UA" dirty="0" err="1" smtClean="0"/>
              <a:t>проживе”</a:t>
            </a:r>
            <a:r>
              <a:rPr lang="uk-UA" dirty="0" smtClean="0"/>
              <a:t> довше?</a:t>
            </a:r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Навички самоконтролю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!.Полічи до десяти(або далі)</a:t>
            </a:r>
          </a:p>
          <a:p>
            <a:r>
              <a:rPr lang="uk-UA" dirty="0" smtClean="0"/>
              <a:t>2.Починай глибоко дихати і лічи про себе.</a:t>
            </a:r>
          </a:p>
          <a:p>
            <a:r>
              <a:rPr lang="uk-UA" dirty="0" smtClean="0"/>
              <a:t>3. Не провокуй співрозмовника, показуючи, що лічиш.</a:t>
            </a:r>
          </a:p>
          <a:p>
            <a:r>
              <a:rPr lang="uk-UA" dirty="0" smtClean="0"/>
              <a:t>4. Продовжуй слухати опонента.</a:t>
            </a:r>
          </a:p>
          <a:p>
            <a:r>
              <a:rPr lang="uk-UA" dirty="0" smtClean="0"/>
              <a:t>5.Дивись йому в очі</a:t>
            </a:r>
            <a:endParaRPr lang="ru-RU" dirty="0"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Практикуй </a:t>
            </a:r>
            <a:r>
              <a:rPr lang="uk-UA" dirty="0" err="1" smtClean="0"/>
              <a:t>самопереконання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Скажи собі:,,Це не впливає на </a:t>
            </a:r>
            <a:r>
              <a:rPr lang="uk-UA" dirty="0" err="1" smtClean="0"/>
              <a:t>мене”</a:t>
            </a:r>
            <a:endParaRPr lang="uk-UA" dirty="0" smtClean="0"/>
          </a:p>
          <a:p>
            <a:r>
              <a:rPr lang="uk-UA" dirty="0" smtClean="0"/>
              <a:t>,,Я можу це </a:t>
            </a:r>
            <a:r>
              <a:rPr lang="uk-UA" dirty="0" err="1" smtClean="0"/>
              <a:t>владнати”</a:t>
            </a:r>
            <a:endParaRPr lang="uk-UA" dirty="0" smtClean="0"/>
          </a:p>
          <a:p>
            <a:r>
              <a:rPr lang="uk-UA" dirty="0" smtClean="0"/>
              <a:t>,,Мені приємно,що я тримаю себе в </a:t>
            </a:r>
            <a:r>
              <a:rPr lang="uk-UA" dirty="0" err="1" smtClean="0"/>
              <a:t>руках”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57504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Зміни точку зору, поглянь на ситуацію очима стороннього спостерігача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Подумай:</a:t>
            </a:r>
          </a:p>
          <a:p>
            <a:r>
              <a:rPr lang="uk-UA" dirty="0" smtClean="0"/>
              <a:t>Чи варто гніватися через це ?</a:t>
            </a:r>
          </a:p>
          <a:p>
            <a:r>
              <a:rPr lang="uk-UA" dirty="0" smtClean="0"/>
              <a:t>Чи справді ця людина хоче тобі зашкодити?</a:t>
            </a:r>
          </a:p>
          <a:p>
            <a:r>
              <a:rPr lang="uk-UA" dirty="0" smtClean="0"/>
              <a:t>Чи є інший спосіб отримати те,що хочеш?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Метод ,,</a:t>
            </a:r>
            <a:r>
              <a:rPr lang="uk-UA" dirty="0" err="1" smtClean="0"/>
              <a:t>Мікрофон”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err="1" smtClean="0"/>
              <a:t>Продовжіть</a:t>
            </a:r>
            <a:r>
              <a:rPr lang="uk-UA" dirty="0" smtClean="0"/>
              <a:t> фразу:,,Мене охоплює гнів, роздратування, коли</a:t>
            </a:r>
            <a:r>
              <a:rPr lang="uk-UA" dirty="0" smtClean="0"/>
              <a:t>… і </a:t>
            </a:r>
            <a:r>
              <a:rPr lang="uk-UA" dirty="0" smtClean="0"/>
              <a:t>назвіть спосіб, який допомагає заспокоїтись у такій ситуації.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Підведення підсумків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Перегляд відеоролику про найпрекрасніше почуття…</a:t>
            </a:r>
            <a:endParaRPr lang="ru-RU" dirty="0"/>
          </a:p>
        </p:txBody>
      </p:sp>
    </p:spTree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Дякую</a:t>
            </a:r>
            <a:r>
              <a:rPr lang="ru-RU" dirty="0" smtClean="0"/>
              <a:t> за </a:t>
            </a:r>
            <a:r>
              <a:rPr lang="ru-RU" dirty="0" err="1" smtClean="0"/>
              <a:t>увагу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90800"/>
            <a:ext cx="4222576" cy="422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135</TotalTime>
  <Words>400</Words>
  <Application>Microsoft Office PowerPoint</Application>
  <PresentationFormat>Экран (4:3)</PresentationFormat>
  <Paragraphs>58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Виховний захід «Про культуру почуттів»</vt:lpstr>
      <vt:lpstr>1.Привітання 2.Знайомство</vt:lpstr>
      <vt:lpstr>Емоції</vt:lpstr>
      <vt:lpstr>Презентация PowerPoint</vt:lpstr>
      <vt:lpstr>Почуття</vt:lpstr>
      <vt:lpstr>Інформаційне  повідомлення</vt:lpstr>
      <vt:lpstr>Обота в групах</vt:lpstr>
      <vt:lpstr>Мозковий штурм </vt:lpstr>
      <vt:lpstr>Міні – лекція</vt:lpstr>
      <vt:lpstr>Обговорення ситуації</vt:lpstr>
      <vt:lpstr>Рухавка ,, Дзеркало емоцій”</vt:lpstr>
      <vt:lpstr>Інформаційне повідомлення</vt:lpstr>
      <vt:lpstr>Прості поради самоконтролю</vt:lpstr>
      <vt:lpstr>Навички самоконтролю</vt:lpstr>
      <vt:lpstr>Практикуй самопереконання</vt:lpstr>
      <vt:lpstr>Зміни точку зору, поглянь на ситуацію очима стороннього спостерігача</vt:lpstr>
      <vt:lpstr>Метод ,,Мікрофон”</vt:lpstr>
      <vt:lpstr>Підведення підсумків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Виховний захід про культуру почуттів</dc:title>
  <cp:lastModifiedBy>User</cp:lastModifiedBy>
  <cp:revision>14</cp:revision>
  <dcterms:modified xsi:type="dcterms:W3CDTF">2014-02-11T10:48:15Z</dcterms:modified>
</cp:coreProperties>
</file>